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2" r:id="rId3"/>
    <p:sldId id="263" r:id="rId4"/>
    <p:sldId id="273" r:id="rId5"/>
    <p:sldId id="268" r:id="rId6"/>
    <p:sldId id="265" r:id="rId7"/>
    <p:sldId id="269" r:id="rId8"/>
    <p:sldId id="27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3q1\Downloads\21-9-22%20MH%20Directory%20&amp;%20Contribu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
</file>

<file path=ppt/charts/_rels/chartEx1.xml.rels><?xml version="1.0" encoding="UTF-8" standalone="yes"?>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about:blank" TargetMode="External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2021 MHACC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for meeting'!$B$1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for meeting'!$A$2:$A$9</c:f>
              <c:strCache>
                <c:ptCount val="8"/>
                <c:pt idx="0">
                  <c:v>2021 Expenses</c:v>
                </c:pt>
                <c:pt idx="1">
                  <c:v>Entrance Electrical Pole</c:v>
                </c:pt>
                <c:pt idx="2">
                  <c:v>Security Service 6 mos Trial </c:v>
                </c:pt>
                <c:pt idx="3">
                  <c:v>Liability Insurance</c:v>
                </c:pt>
                <c:pt idx="4">
                  <c:v>Newsletters</c:v>
                </c:pt>
                <c:pt idx="5">
                  <c:v>Entrance</c:v>
                </c:pt>
                <c:pt idx="6">
                  <c:v>Web Site Maintainence</c:v>
                </c:pt>
                <c:pt idx="7">
                  <c:v>PO Box</c:v>
                </c:pt>
              </c:strCache>
            </c:strRef>
          </c:cat>
          <c:val>
            <c:numRef>
              <c:f>'Charts for meeting'!$B$2:$B$9</c:f>
              <c:numCache>
                <c:formatCode>_("$"* #,##0_);_("$"* \(#,##0\);_("$"* "-"??_);_(@_)</c:formatCode>
                <c:ptCount val="8"/>
                <c:pt idx="0">
                  <c:v>11021</c:v>
                </c:pt>
                <c:pt idx="1">
                  <c:v>3050</c:v>
                </c:pt>
                <c:pt idx="2">
                  <c:v>3000</c:v>
                </c:pt>
                <c:pt idx="3">
                  <c:v>1778</c:v>
                </c:pt>
                <c:pt idx="4">
                  <c:v>1750</c:v>
                </c:pt>
                <c:pt idx="5">
                  <c:v>1100</c:v>
                </c:pt>
                <c:pt idx="6">
                  <c:v>225</c:v>
                </c:pt>
                <c:pt idx="7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A-46F7-BBE6-CDEAC9E706D6}"/>
            </c:ext>
          </c:extLst>
        </c:ser>
        <c:ser>
          <c:idx val="1"/>
          <c:order val="1"/>
          <c:tx>
            <c:strRef>
              <c:f>'Charts for meeting'!$C$1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for meeting'!$A$2:$A$9</c:f>
              <c:strCache>
                <c:ptCount val="8"/>
                <c:pt idx="0">
                  <c:v>2021 Expenses</c:v>
                </c:pt>
                <c:pt idx="1">
                  <c:v>Entrance Electrical Pole</c:v>
                </c:pt>
                <c:pt idx="2">
                  <c:v>Security Service 6 mos Trial </c:v>
                </c:pt>
                <c:pt idx="3">
                  <c:v>Liability Insurance</c:v>
                </c:pt>
                <c:pt idx="4">
                  <c:v>Newsletters</c:v>
                </c:pt>
                <c:pt idx="5">
                  <c:v>Entrance</c:v>
                </c:pt>
                <c:pt idx="6">
                  <c:v>Web Site Maintainence</c:v>
                </c:pt>
                <c:pt idx="7">
                  <c:v>PO Box</c:v>
                </c:pt>
              </c:strCache>
            </c:strRef>
          </c:cat>
          <c:val>
            <c:numRef>
              <c:f>'Charts for meeting'!$C$2:$C$9</c:f>
              <c:numCache>
                <c:formatCode>_("$"* #,##0_);_("$"* \(#,##0\);_("$"* "-"??_);_(@_)</c:formatCode>
                <c:ptCount val="8"/>
                <c:pt idx="0">
                  <c:v>5384.46</c:v>
                </c:pt>
                <c:pt idx="1">
                  <c:v>0</c:v>
                </c:pt>
                <c:pt idx="2">
                  <c:v>903.23</c:v>
                </c:pt>
                <c:pt idx="3">
                  <c:v>1523</c:v>
                </c:pt>
                <c:pt idx="4">
                  <c:v>1476.9</c:v>
                </c:pt>
                <c:pt idx="5">
                  <c:v>1111.5899999999999</c:v>
                </c:pt>
                <c:pt idx="6">
                  <c:v>223.74</c:v>
                </c:pt>
                <c:pt idx="7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5A-46F7-BBE6-CDEAC9E70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685016"/>
        <c:axId val="585685672"/>
      </c:barChart>
      <c:catAx>
        <c:axId val="58568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85672"/>
        <c:crosses val="autoZero"/>
        <c:auto val="1"/>
        <c:lblAlgn val="ctr"/>
        <c:lblOffset val="100"/>
        <c:noMultiLvlLbl val="0"/>
      </c:catAx>
      <c:valAx>
        <c:axId val="585685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850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'Charts for meeting'!$B$2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F5-4125-9797-AB496DCAA5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F5-4125-9797-AB496DCAA5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F5-4125-9797-AB496DCAA5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F5-4125-9797-AB496DCAA54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F5-4125-9797-AB496DCAA54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F5-4125-9797-AB496DCAA5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CF5-4125-9797-AB496DCAA5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for meeting'!$A$3:$A$9</c:f>
              <c:strCache>
                <c:ptCount val="7"/>
                <c:pt idx="0">
                  <c:v>Entrance Electrical Pole</c:v>
                </c:pt>
                <c:pt idx="1">
                  <c:v>Security Service 6 mos Trial </c:v>
                </c:pt>
                <c:pt idx="2">
                  <c:v>Liability Insurance</c:v>
                </c:pt>
                <c:pt idx="3">
                  <c:v>Newsletters</c:v>
                </c:pt>
                <c:pt idx="4">
                  <c:v>Entrance</c:v>
                </c:pt>
                <c:pt idx="5">
                  <c:v>Web Site Maintainence</c:v>
                </c:pt>
                <c:pt idx="6">
                  <c:v>PO Box</c:v>
                </c:pt>
              </c:strCache>
            </c:strRef>
          </c:cat>
          <c:val>
            <c:numRef>
              <c:f>'Charts for meeting'!$B$3:$B$9</c:f>
              <c:numCache>
                <c:formatCode>0%</c:formatCode>
                <c:ptCount val="7"/>
                <c:pt idx="0">
                  <c:v>0.27674439706015785</c:v>
                </c:pt>
                <c:pt idx="1">
                  <c:v>0.27220760366572905</c:v>
                </c:pt>
                <c:pt idx="2">
                  <c:v>0.16132837310588877</c:v>
                </c:pt>
                <c:pt idx="3">
                  <c:v>0.15878776880500861</c:v>
                </c:pt>
                <c:pt idx="4">
                  <c:v>9.980945467743399E-2</c:v>
                </c:pt>
                <c:pt idx="5">
                  <c:v>2.0415570274929681E-2</c:v>
                </c:pt>
                <c:pt idx="6">
                  <c:v>1.070683241085201E-2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CF5-4125-9797-AB496DCAA54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'Charts for meeting'!$A$20:$A$24</cx:f>
        <cx:lvl ptCount="5">
          <cx:pt idx="0">2021 Dues Goal</cx:pt>
          <cx:pt idx="1">2021 Dues to Date</cx:pt>
          <cx:pt idx="2">2020 Dues collected</cx:pt>
          <cx:pt idx="3">2021 Expenses</cx:pt>
          <cx:pt idx="4">2021 Expenses with 12 mos of security</cx:pt>
        </cx:lvl>
      </cx:strDim>
      <cx:numDim type="val">
        <cx:f>'Charts for meeting'!$C$20:$C$24</cx:f>
        <cx:lvl ptCount="5" formatCode="_(&quot;$&quot;* #,##0_);_(&quot;$&quot;* \(#,##0\);_(&quot;$&quot;* &quot;-&quot;??_);_(@_)">
          <cx:pt idx="0">8856</cx:pt>
          <cx:pt idx="1">7405</cx:pt>
          <cx:pt idx="2">6760</cx:pt>
          <cx:pt idx="3">11021</cx:pt>
          <cx:pt idx="4">14021</cx:pt>
        </cx:lvl>
      </cx:numDim>
    </cx:data>
  </cx:chartData>
  <cx:chart>
    <cx:title pos="t" align="ctr" overlay="0">
      <cx:tx>
        <cx:txData>
          <cx:v>2021 DUES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2021 DUES</a:t>
          </a:r>
        </a:p>
      </cx:txPr>
    </cx:title>
    <cx:plotArea>
      <cx:plotAreaRegion>
        <cx:series layoutId="funnel" uniqueId="{D4C84ABD-2676-425B-A1FA-67613C362462}">
          <cx:dataPt idx="1">
            <cx:spPr>
              <a:solidFill>
                <a:srgbClr val="70AD47">
                  <a:lumMod val="60000"/>
                  <a:lumOff val="40000"/>
                </a:srgbClr>
              </a:solidFill>
            </cx:spPr>
          </cx:dataPt>
          <cx:dataPt idx="2">
            <cx:spPr>
              <a:solidFill>
                <a:srgbClr val="ED7D31">
                  <a:lumMod val="60000"/>
                  <a:lumOff val="40000"/>
                </a:srgbClr>
              </a:solidFill>
            </cx:spPr>
          </cx:dataPt>
          <cx:dataPt idx="3">
            <cx:spPr>
              <a:solidFill>
                <a:srgbClr val="4472C4">
                  <a:lumMod val="40000"/>
                  <a:lumOff val="60000"/>
                </a:srgbClr>
              </a:solidFill>
            </cx:spPr>
          </cx:dataPt>
          <cx:dataPt idx="4">
            <cx:spPr>
              <a:solidFill>
                <a:srgbClr val="FFC000"/>
              </a:solidFill>
            </cx:spPr>
          </cx:dataPt>
          <cx:dataLabels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0D0C2-259A-48E6-8ED4-4A8F33A8E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B4CB33-EA30-4A92-A6D4-6BA245F04856}">
      <dgm:prSet custT="1"/>
      <dgm:spPr/>
      <dgm:t>
        <a:bodyPr/>
        <a:lstStyle/>
        <a:p>
          <a:r>
            <a:rPr lang="en-US" sz="1600" b="1" dirty="0"/>
            <a:t>Member &amp; New Volunteer Introductions- 10 mins</a:t>
          </a:r>
          <a:endParaRPr lang="en-US" sz="1600" dirty="0"/>
        </a:p>
      </dgm:t>
    </dgm:pt>
    <dgm:pt modelId="{C54A5C86-6FA0-4CF0-8594-6DD94D8F2A8C}" type="parTrans" cxnId="{8380978D-22D4-4336-8986-AF39559E81B0}">
      <dgm:prSet/>
      <dgm:spPr/>
      <dgm:t>
        <a:bodyPr/>
        <a:lstStyle/>
        <a:p>
          <a:endParaRPr lang="en-US"/>
        </a:p>
      </dgm:t>
    </dgm:pt>
    <dgm:pt modelId="{7DCF14F8-994A-4597-BC6E-0ECE9E43929E}" type="sibTrans" cxnId="{8380978D-22D4-4336-8986-AF39559E81B0}">
      <dgm:prSet/>
      <dgm:spPr/>
      <dgm:t>
        <a:bodyPr/>
        <a:lstStyle/>
        <a:p>
          <a:endParaRPr lang="en-US"/>
        </a:p>
      </dgm:t>
    </dgm:pt>
    <dgm:pt modelId="{D8119569-96EB-4803-A455-EA8EBA36F808}">
      <dgm:prSet custT="1"/>
      <dgm:spPr/>
      <dgm:t>
        <a:bodyPr/>
        <a:lstStyle/>
        <a:p>
          <a:r>
            <a:rPr lang="en-US" sz="1600" b="1" dirty="0"/>
            <a:t>Budget &amp; Dues Update-Stephanie Pankuch-Saxton- 10 mins + 5 mins Q &amp; A</a:t>
          </a:r>
          <a:endParaRPr lang="en-US" sz="1600" dirty="0"/>
        </a:p>
      </dgm:t>
    </dgm:pt>
    <dgm:pt modelId="{0810C6CE-6E0D-4EC6-AC82-C10042C338D5}" type="parTrans" cxnId="{EAF94A0C-C195-44D8-BCB1-31207171A11C}">
      <dgm:prSet/>
      <dgm:spPr/>
      <dgm:t>
        <a:bodyPr/>
        <a:lstStyle/>
        <a:p>
          <a:endParaRPr lang="en-US"/>
        </a:p>
      </dgm:t>
    </dgm:pt>
    <dgm:pt modelId="{89BB8FD9-3C34-4026-BE1F-7D24E7EA7B6D}" type="sibTrans" cxnId="{EAF94A0C-C195-44D8-BCB1-31207171A11C}">
      <dgm:prSet/>
      <dgm:spPr/>
      <dgm:t>
        <a:bodyPr/>
        <a:lstStyle/>
        <a:p>
          <a:endParaRPr lang="en-US"/>
        </a:p>
      </dgm:t>
    </dgm:pt>
    <dgm:pt modelId="{EE4D08D9-A8ED-478D-AEE5-4779D3A903E2}">
      <dgm:prSet custT="1"/>
      <dgm:spPr/>
      <dgm:t>
        <a:bodyPr/>
        <a:lstStyle/>
        <a:p>
          <a:endParaRPr lang="en-US" sz="1200" dirty="0"/>
        </a:p>
      </dgm:t>
    </dgm:pt>
    <dgm:pt modelId="{943C6078-71A5-41A4-9178-BF2CC9489C5A}" type="parTrans" cxnId="{1A701673-113A-4737-8FDA-46187AED3FE5}">
      <dgm:prSet/>
      <dgm:spPr/>
      <dgm:t>
        <a:bodyPr/>
        <a:lstStyle/>
        <a:p>
          <a:endParaRPr lang="en-US"/>
        </a:p>
      </dgm:t>
    </dgm:pt>
    <dgm:pt modelId="{3D8D6FF0-FCA5-4223-B36A-AF5F7547A238}" type="sibTrans" cxnId="{1A701673-113A-4737-8FDA-46187AED3FE5}">
      <dgm:prSet/>
      <dgm:spPr/>
      <dgm:t>
        <a:bodyPr/>
        <a:lstStyle/>
        <a:p>
          <a:endParaRPr lang="en-US"/>
        </a:p>
      </dgm:t>
    </dgm:pt>
    <dgm:pt modelId="{C65F6138-3D15-493C-BB5B-85A83C6DEA98}">
      <dgm:prSet custT="1"/>
      <dgm:spPr/>
      <dgm:t>
        <a:bodyPr/>
        <a:lstStyle/>
        <a:p>
          <a:r>
            <a:rPr lang="en-US" sz="1600" b="1" dirty="0"/>
            <a:t>Property Monitor Update- </a:t>
          </a:r>
          <a:r>
            <a:rPr lang="en-US" sz="1600" b="1" dirty="0" err="1"/>
            <a:t>Jamrylyn</a:t>
          </a:r>
          <a:r>
            <a:rPr lang="en-US" sz="1600" b="1" dirty="0"/>
            <a:t> Mallory- 10 mins + 5 mins Q &amp; A</a:t>
          </a:r>
          <a:endParaRPr lang="en-US" sz="1600" dirty="0"/>
        </a:p>
      </dgm:t>
    </dgm:pt>
    <dgm:pt modelId="{6EA26B7E-FF80-49A2-9AE2-3202E8508197}" type="parTrans" cxnId="{8C7B5ED7-5FC4-4A3D-A317-37F9AAC445E3}">
      <dgm:prSet/>
      <dgm:spPr/>
      <dgm:t>
        <a:bodyPr/>
        <a:lstStyle/>
        <a:p>
          <a:endParaRPr lang="en-US"/>
        </a:p>
      </dgm:t>
    </dgm:pt>
    <dgm:pt modelId="{962EC5DF-EF19-4255-BF36-F7717CA98C8A}" type="sibTrans" cxnId="{8C7B5ED7-5FC4-4A3D-A317-37F9AAC445E3}">
      <dgm:prSet/>
      <dgm:spPr/>
      <dgm:t>
        <a:bodyPr/>
        <a:lstStyle/>
        <a:p>
          <a:endParaRPr lang="en-US"/>
        </a:p>
      </dgm:t>
    </dgm:pt>
    <dgm:pt modelId="{EC1E0482-009D-4963-9116-F3241E7951AD}">
      <dgm:prSet custT="1"/>
      <dgm:spPr/>
      <dgm:t>
        <a:bodyPr/>
        <a:lstStyle/>
        <a:p>
          <a:endParaRPr lang="en-US" sz="1200" dirty="0"/>
        </a:p>
      </dgm:t>
    </dgm:pt>
    <dgm:pt modelId="{4151A6F3-26D7-470F-ADD6-101BB2E562AA}" type="parTrans" cxnId="{C33A500E-4BAB-4BA3-A095-EC8ED797BC20}">
      <dgm:prSet/>
      <dgm:spPr/>
      <dgm:t>
        <a:bodyPr/>
        <a:lstStyle/>
        <a:p>
          <a:endParaRPr lang="en-US"/>
        </a:p>
      </dgm:t>
    </dgm:pt>
    <dgm:pt modelId="{B9D96BEA-9848-4F87-B77C-F2DC7093EC7B}" type="sibTrans" cxnId="{C33A500E-4BAB-4BA3-A095-EC8ED797BC20}">
      <dgm:prSet/>
      <dgm:spPr/>
      <dgm:t>
        <a:bodyPr/>
        <a:lstStyle/>
        <a:p>
          <a:endParaRPr lang="en-US"/>
        </a:p>
      </dgm:t>
    </dgm:pt>
    <dgm:pt modelId="{771D125C-26EF-41D5-A6BB-642ADFB26304}">
      <dgm:prSet custT="1"/>
      <dgm:spPr/>
      <dgm:t>
        <a:bodyPr/>
        <a:lstStyle/>
        <a:p>
          <a:endParaRPr lang="en-US" sz="1200" dirty="0"/>
        </a:p>
      </dgm:t>
    </dgm:pt>
    <dgm:pt modelId="{97AB2591-4316-4BEE-9CF6-4663719FBB49}" type="parTrans" cxnId="{CE670C4C-232B-4670-8CE6-1A88E213970B}">
      <dgm:prSet/>
      <dgm:spPr/>
      <dgm:t>
        <a:bodyPr/>
        <a:lstStyle/>
        <a:p>
          <a:endParaRPr lang="en-US"/>
        </a:p>
      </dgm:t>
    </dgm:pt>
    <dgm:pt modelId="{BDA7BE78-1C81-4131-AE50-3C8D85C7A16E}" type="sibTrans" cxnId="{CE670C4C-232B-4670-8CE6-1A88E213970B}">
      <dgm:prSet/>
      <dgm:spPr/>
      <dgm:t>
        <a:bodyPr/>
        <a:lstStyle/>
        <a:p>
          <a:endParaRPr lang="en-US"/>
        </a:p>
      </dgm:t>
    </dgm:pt>
    <dgm:pt modelId="{FB369057-947B-4B5A-B85A-36F3C1C3A550}">
      <dgm:prSet custT="1"/>
      <dgm:spPr/>
      <dgm:t>
        <a:bodyPr/>
        <a:lstStyle/>
        <a:p>
          <a:r>
            <a:rPr lang="en-US" sz="1600" b="1" dirty="0"/>
            <a:t>F-Dub Security Service Update= Josh </a:t>
          </a:r>
          <a:r>
            <a:rPr lang="en-US" sz="1600" b="1" dirty="0" err="1"/>
            <a:t>Haglan</a:t>
          </a:r>
          <a:r>
            <a:rPr lang="en-US" sz="1600" b="1" dirty="0"/>
            <a:t>- 10 mins + 10 min Q&amp;A</a:t>
          </a:r>
          <a:endParaRPr lang="en-US" sz="1600" dirty="0"/>
        </a:p>
      </dgm:t>
    </dgm:pt>
    <dgm:pt modelId="{5C2E0398-9FB9-4070-8E29-5DFB75370CE1}" type="parTrans" cxnId="{1C380953-C2D6-4720-912D-7970C7643638}">
      <dgm:prSet/>
      <dgm:spPr/>
      <dgm:t>
        <a:bodyPr/>
        <a:lstStyle/>
        <a:p>
          <a:endParaRPr lang="en-US"/>
        </a:p>
      </dgm:t>
    </dgm:pt>
    <dgm:pt modelId="{A04865CE-3A0A-43A7-B5A1-8A406E60D3A4}" type="sibTrans" cxnId="{1C380953-C2D6-4720-912D-7970C7643638}">
      <dgm:prSet/>
      <dgm:spPr/>
      <dgm:t>
        <a:bodyPr/>
        <a:lstStyle/>
        <a:p>
          <a:endParaRPr lang="en-US"/>
        </a:p>
      </dgm:t>
    </dgm:pt>
    <dgm:pt modelId="{6F0C027F-DA2E-42CD-A241-784BDC243A42}">
      <dgm:prSet custT="1"/>
      <dgm:spPr/>
      <dgm:t>
        <a:bodyPr/>
        <a:lstStyle/>
        <a:p>
          <a:endParaRPr lang="en-US" sz="1200" dirty="0"/>
        </a:p>
      </dgm:t>
    </dgm:pt>
    <dgm:pt modelId="{096A399C-2F3D-4E7D-AF9E-9A33C682E5ED}" type="parTrans" cxnId="{26156EFF-CC5D-4BBE-9640-705079538F64}">
      <dgm:prSet/>
      <dgm:spPr/>
      <dgm:t>
        <a:bodyPr/>
        <a:lstStyle/>
        <a:p>
          <a:endParaRPr lang="en-US"/>
        </a:p>
      </dgm:t>
    </dgm:pt>
    <dgm:pt modelId="{2C7FF330-E934-4935-B6C7-8E5354E657EF}" type="sibTrans" cxnId="{26156EFF-CC5D-4BBE-9640-705079538F64}">
      <dgm:prSet/>
      <dgm:spPr/>
      <dgm:t>
        <a:bodyPr/>
        <a:lstStyle/>
        <a:p>
          <a:endParaRPr lang="en-US"/>
        </a:p>
      </dgm:t>
    </dgm:pt>
    <dgm:pt modelId="{B145D9DD-30FD-41AF-ADAE-6887CAD96903}">
      <dgm:prSet custT="1"/>
      <dgm:spPr/>
      <dgm:t>
        <a:bodyPr/>
        <a:lstStyle/>
        <a:p>
          <a:r>
            <a:rPr lang="en-US" sz="1600" b="1" dirty="0"/>
            <a:t>Federal Way City Official Updates- 10 min each + 10 min Q&amp;A</a:t>
          </a:r>
          <a:endParaRPr lang="en-US" sz="1600" dirty="0"/>
        </a:p>
      </dgm:t>
    </dgm:pt>
    <dgm:pt modelId="{3D42CE10-55A5-48F2-97CF-FE88FEFDA04C}" type="parTrans" cxnId="{F85E043B-7EE0-4197-9939-2990A8305338}">
      <dgm:prSet/>
      <dgm:spPr/>
      <dgm:t>
        <a:bodyPr/>
        <a:lstStyle/>
        <a:p>
          <a:endParaRPr lang="en-US"/>
        </a:p>
      </dgm:t>
    </dgm:pt>
    <dgm:pt modelId="{10D6E993-05FA-45A0-9F0F-C38C319A32B6}" type="sibTrans" cxnId="{F85E043B-7EE0-4197-9939-2990A8305338}">
      <dgm:prSet/>
      <dgm:spPr/>
      <dgm:t>
        <a:bodyPr/>
        <a:lstStyle/>
        <a:p>
          <a:endParaRPr lang="en-US"/>
        </a:p>
      </dgm:t>
    </dgm:pt>
    <dgm:pt modelId="{932361EB-BD07-410E-B6EC-B6508CBE2B5E}">
      <dgm:prSet custT="1"/>
      <dgm:spPr/>
      <dgm:t>
        <a:bodyPr/>
        <a:lstStyle/>
        <a:p>
          <a:r>
            <a:rPr lang="en-US" sz="1200" dirty="0"/>
            <a:t>Lindsey Sperry FWPD Crime Analyst and Prevention Specialist</a:t>
          </a:r>
        </a:p>
      </dgm:t>
    </dgm:pt>
    <dgm:pt modelId="{FA891DE5-B351-4289-98C2-9A0C6BD799DA}" type="parTrans" cxnId="{BA530875-C340-40DF-94E4-006756CB5EE2}">
      <dgm:prSet/>
      <dgm:spPr/>
      <dgm:t>
        <a:bodyPr/>
        <a:lstStyle/>
        <a:p>
          <a:endParaRPr lang="en-US"/>
        </a:p>
      </dgm:t>
    </dgm:pt>
    <dgm:pt modelId="{A2D29592-9403-4DE2-9948-AAB06D1828D6}" type="sibTrans" cxnId="{BA530875-C340-40DF-94E4-006756CB5EE2}">
      <dgm:prSet/>
      <dgm:spPr/>
      <dgm:t>
        <a:bodyPr/>
        <a:lstStyle/>
        <a:p>
          <a:endParaRPr lang="en-US"/>
        </a:p>
      </dgm:t>
    </dgm:pt>
    <dgm:pt modelId="{B54AA336-4C00-4A1C-91CC-D1FF419DB519}">
      <dgm:prSet custT="1"/>
      <dgm:spPr/>
      <dgm:t>
        <a:bodyPr/>
        <a:lstStyle/>
        <a:p>
          <a:r>
            <a:rPr lang="en-US" sz="1200" b="0" i="0" dirty="0"/>
            <a:t>Desiree Winkler, the Deputy Public Works Director</a:t>
          </a:r>
          <a:endParaRPr lang="en-US" sz="1200" dirty="0"/>
        </a:p>
      </dgm:t>
    </dgm:pt>
    <dgm:pt modelId="{9317D865-FC66-4097-975E-03C7B3109439}" type="parTrans" cxnId="{A02FBDC6-4E13-48B4-9496-61F107FBD5F9}">
      <dgm:prSet/>
      <dgm:spPr/>
      <dgm:t>
        <a:bodyPr/>
        <a:lstStyle/>
        <a:p>
          <a:endParaRPr lang="en-US"/>
        </a:p>
      </dgm:t>
    </dgm:pt>
    <dgm:pt modelId="{F1727A1B-906F-46F3-B2BF-BFCC2BC4D132}" type="sibTrans" cxnId="{A02FBDC6-4E13-48B4-9496-61F107FBD5F9}">
      <dgm:prSet/>
      <dgm:spPr/>
      <dgm:t>
        <a:bodyPr/>
        <a:lstStyle/>
        <a:p>
          <a:endParaRPr lang="en-US"/>
        </a:p>
      </dgm:t>
    </dgm:pt>
    <dgm:pt modelId="{1979902D-51AD-45A9-9A60-4500627BDF59}" type="pres">
      <dgm:prSet presAssocID="{6BA0D0C2-259A-48E6-8ED4-4A8F33A8E883}" presName="linear" presStyleCnt="0">
        <dgm:presLayoutVars>
          <dgm:animLvl val="lvl"/>
          <dgm:resizeHandles val="exact"/>
        </dgm:presLayoutVars>
      </dgm:prSet>
      <dgm:spPr/>
    </dgm:pt>
    <dgm:pt modelId="{D28D00A6-6FAC-4E74-9DC5-3099530598A1}" type="pres">
      <dgm:prSet presAssocID="{07B4CB33-EA30-4A92-A6D4-6BA245F048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68E7507-AA03-421A-8E1A-D090EC6F7F5B}" type="pres">
      <dgm:prSet presAssocID="{7DCF14F8-994A-4597-BC6E-0ECE9E43929E}" presName="spacer" presStyleCnt="0"/>
      <dgm:spPr/>
    </dgm:pt>
    <dgm:pt modelId="{BC7F3E36-2732-4852-90D7-88AF6439E46A}" type="pres">
      <dgm:prSet presAssocID="{D8119569-96EB-4803-A455-EA8EBA36F808}" presName="parentText" presStyleLbl="node1" presStyleIdx="1" presStyleCnt="5" custLinFactNeighborX="-80" custLinFactNeighborY="57194">
        <dgm:presLayoutVars>
          <dgm:chMax val="0"/>
          <dgm:bulletEnabled val="1"/>
        </dgm:presLayoutVars>
      </dgm:prSet>
      <dgm:spPr/>
    </dgm:pt>
    <dgm:pt modelId="{675FE8E5-856A-471B-9DC9-F5659ED9856C}" type="pres">
      <dgm:prSet presAssocID="{D8119569-96EB-4803-A455-EA8EBA36F808}" presName="childText" presStyleLbl="revTx" presStyleIdx="0" presStyleCnt="4">
        <dgm:presLayoutVars>
          <dgm:bulletEnabled val="1"/>
        </dgm:presLayoutVars>
      </dgm:prSet>
      <dgm:spPr/>
    </dgm:pt>
    <dgm:pt modelId="{F0556B7F-C2B5-48F7-8209-424ACFFB700B}" type="pres">
      <dgm:prSet presAssocID="{C65F6138-3D15-493C-BB5B-85A83C6DEA98}" presName="parentText" presStyleLbl="node1" presStyleIdx="2" presStyleCnt="5" custLinFactNeighborY="42773">
        <dgm:presLayoutVars>
          <dgm:chMax val="0"/>
          <dgm:bulletEnabled val="1"/>
        </dgm:presLayoutVars>
      </dgm:prSet>
      <dgm:spPr/>
    </dgm:pt>
    <dgm:pt modelId="{398437DE-87AE-426F-A0EA-D3A38CA85D96}" type="pres">
      <dgm:prSet presAssocID="{C65F6138-3D15-493C-BB5B-85A83C6DEA98}" presName="childText" presStyleLbl="revTx" presStyleIdx="1" presStyleCnt="4">
        <dgm:presLayoutVars>
          <dgm:bulletEnabled val="1"/>
        </dgm:presLayoutVars>
      </dgm:prSet>
      <dgm:spPr/>
    </dgm:pt>
    <dgm:pt modelId="{24FB8DBC-A0F4-433F-AECA-3B82D294A6A9}" type="pres">
      <dgm:prSet presAssocID="{FB369057-947B-4B5A-B85A-36F3C1C3A550}" presName="parentText" presStyleLbl="node1" presStyleIdx="3" presStyleCnt="5" custLinFactNeighborX="-239" custLinFactNeighborY="22878">
        <dgm:presLayoutVars>
          <dgm:chMax val="0"/>
          <dgm:bulletEnabled val="1"/>
        </dgm:presLayoutVars>
      </dgm:prSet>
      <dgm:spPr/>
    </dgm:pt>
    <dgm:pt modelId="{19333A42-4D87-4AE0-94AB-2291EB9D0CE2}" type="pres">
      <dgm:prSet presAssocID="{FB369057-947B-4B5A-B85A-36F3C1C3A550}" presName="childText" presStyleLbl="revTx" presStyleIdx="2" presStyleCnt="4">
        <dgm:presLayoutVars>
          <dgm:bulletEnabled val="1"/>
        </dgm:presLayoutVars>
      </dgm:prSet>
      <dgm:spPr/>
    </dgm:pt>
    <dgm:pt modelId="{1463986B-7AED-4344-881E-4D1709207181}" type="pres">
      <dgm:prSet presAssocID="{B145D9DD-30FD-41AF-ADAE-6887CAD9690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7BF5DB48-6DA8-4D7A-8179-EC1FBA119889}" type="pres">
      <dgm:prSet presAssocID="{B145D9DD-30FD-41AF-ADAE-6887CAD96903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AF94A0C-C195-44D8-BCB1-31207171A11C}" srcId="{6BA0D0C2-259A-48E6-8ED4-4A8F33A8E883}" destId="{D8119569-96EB-4803-A455-EA8EBA36F808}" srcOrd="1" destOrd="0" parTransId="{0810C6CE-6E0D-4EC6-AC82-C10042C338D5}" sibTransId="{89BB8FD9-3C34-4026-BE1F-7D24E7EA7B6D}"/>
    <dgm:cxn modelId="{C33A500E-4BAB-4BA3-A095-EC8ED797BC20}" srcId="{C65F6138-3D15-493C-BB5B-85A83C6DEA98}" destId="{EC1E0482-009D-4963-9116-F3241E7951AD}" srcOrd="0" destOrd="0" parTransId="{4151A6F3-26D7-470F-ADD6-101BB2E562AA}" sibTransId="{B9D96BEA-9848-4F87-B77C-F2DC7093EC7B}"/>
    <dgm:cxn modelId="{B4DE331A-85D1-4CA5-8B23-0CFB32A7265C}" type="presOf" srcId="{C65F6138-3D15-493C-BB5B-85A83C6DEA98}" destId="{F0556B7F-C2B5-48F7-8209-424ACFFB700B}" srcOrd="0" destOrd="0" presId="urn:microsoft.com/office/officeart/2005/8/layout/vList2"/>
    <dgm:cxn modelId="{F85E043B-7EE0-4197-9939-2990A8305338}" srcId="{6BA0D0C2-259A-48E6-8ED4-4A8F33A8E883}" destId="{B145D9DD-30FD-41AF-ADAE-6887CAD96903}" srcOrd="4" destOrd="0" parTransId="{3D42CE10-55A5-48F2-97CF-FE88FEFDA04C}" sibTransId="{10D6E993-05FA-45A0-9F0F-C38C319A32B6}"/>
    <dgm:cxn modelId="{ABEB3169-3F80-493C-BA3A-9971618F25CE}" type="presOf" srcId="{D8119569-96EB-4803-A455-EA8EBA36F808}" destId="{BC7F3E36-2732-4852-90D7-88AF6439E46A}" srcOrd="0" destOrd="0" presId="urn:microsoft.com/office/officeart/2005/8/layout/vList2"/>
    <dgm:cxn modelId="{662F9B4B-04D7-4413-BC35-180420B494AB}" type="presOf" srcId="{932361EB-BD07-410E-B6EC-B6508CBE2B5E}" destId="{7BF5DB48-6DA8-4D7A-8179-EC1FBA119889}" srcOrd="0" destOrd="0" presId="urn:microsoft.com/office/officeart/2005/8/layout/vList2"/>
    <dgm:cxn modelId="{CE670C4C-232B-4670-8CE6-1A88E213970B}" srcId="{C65F6138-3D15-493C-BB5B-85A83C6DEA98}" destId="{771D125C-26EF-41D5-A6BB-642ADFB26304}" srcOrd="1" destOrd="0" parTransId="{97AB2591-4316-4BEE-9CF6-4663719FBB49}" sibTransId="{BDA7BE78-1C81-4131-AE50-3C8D85C7A16E}"/>
    <dgm:cxn modelId="{2A4CCE6C-A6F5-43C7-8A94-389E096C5240}" type="presOf" srcId="{6BA0D0C2-259A-48E6-8ED4-4A8F33A8E883}" destId="{1979902D-51AD-45A9-9A60-4500627BDF59}" srcOrd="0" destOrd="0" presId="urn:microsoft.com/office/officeart/2005/8/layout/vList2"/>
    <dgm:cxn modelId="{17003352-7538-4224-A725-B14E20A4A9FE}" type="presOf" srcId="{FB369057-947B-4B5A-B85A-36F3C1C3A550}" destId="{24FB8DBC-A0F4-433F-AECA-3B82D294A6A9}" srcOrd="0" destOrd="0" presId="urn:microsoft.com/office/officeart/2005/8/layout/vList2"/>
    <dgm:cxn modelId="{1C380953-C2D6-4720-912D-7970C7643638}" srcId="{6BA0D0C2-259A-48E6-8ED4-4A8F33A8E883}" destId="{FB369057-947B-4B5A-B85A-36F3C1C3A550}" srcOrd="3" destOrd="0" parTransId="{5C2E0398-9FB9-4070-8E29-5DFB75370CE1}" sibTransId="{A04865CE-3A0A-43A7-B5A1-8A406E60D3A4}"/>
    <dgm:cxn modelId="{1A701673-113A-4737-8FDA-46187AED3FE5}" srcId="{D8119569-96EB-4803-A455-EA8EBA36F808}" destId="{EE4D08D9-A8ED-478D-AEE5-4779D3A903E2}" srcOrd="0" destOrd="0" parTransId="{943C6078-71A5-41A4-9178-BF2CC9489C5A}" sibTransId="{3D8D6FF0-FCA5-4223-B36A-AF5F7547A238}"/>
    <dgm:cxn modelId="{BA530875-C340-40DF-94E4-006756CB5EE2}" srcId="{B145D9DD-30FD-41AF-ADAE-6887CAD96903}" destId="{932361EB-BD07-410E-B6EC-B6508CBE2B5E}" srcOrd="0" destOrd="0" parTransId="{FA891DE5-B351-4289-98C2-9A0C6BD799DA}" sibTransId="{A2D29592-9403-4DE2-9948-AAB06D1828D6}"/>
    <dgm:cxn modelId="{EF56367C-BF7E-4741-85F8-2CBE59140345}" type="presOf" srcId="{EC1E0482-009D-4963-9116-F3241E7951AD}" destId="{398437DE-87AE-426F-A0EA-D3A38CA85D96}" srcOrd="0" destOrd="0" presId="urn:microsoft.com/office/officeart/2005/8/layout/vList2"/>
    <dgm:cxn modelId="{D1918186-D17A-4D3D-809B-1B4F10673FF4}" type="presOf" srcId="{6F0C027F-DA2E-42CD-A241-784BDC243A42}" destId="{19333A42-4D87-4AE0-94AB-2291EB9D0CE2}" srcOrd="0" destOrd="0" presId="urn:microsoft.com/office/officeart/2005/8/layout/vList2"/>
    <dgm:cxn modelId="{8380978D-22D4-4336-8986-AF39559E81B0}" srcId="{6BA0D0C2-259A-48E6-8ED4-4A8F33A8E883}" destId="{07B4CB33-EA30-4A92-A6D4-6BA245F04856}" srcOrd="0" destOrd="0" parTransId="{C54A5C86-6FA0-4CF0-8594-6DD94D8F2A8C}" sibTransId="{7DCF14F8-994A-4597-BC6E-0ECE9E43929E}"/>
    <dgm:cxn modelId="{D319058E-0402-426D-AF38-5E70A3AB19AC}" type="presOf" srcId="{07B4CB33-EA30-4A92-A6D4-6BA245F04856}" destId="{D28D00A6-6FAC-4E74-9DC5-3099530598A1}" srcOrd="0" destOrd="0" presId="urn:microsoft.com/office/officeart/2005/8/layout/vList2"/>
    <dgm:cxn modelId="{3BE11DA3-45F8-4DB5-AEE8-12CC88FD0616}" type="presOf" srcId="{EE4D08D9-A8ED-478D-AEE5-4779D3A903E2}" destId="{675FE8E5-856A-471B-9DC9-F5659ED9856C}" srcOrd="0" destOrd="0" presId="urn:microsoft.com/office/officeart/2005/8/layout/vList2"/>
    <dgm:cxn modelId="{C626EBAD-2C10-4768-8E55-65A8AB68125F}" type="presOf" srcId="{B54AA336-4C00-4A1C-91CC-D1FF419DB519}" destId="{7BF5DB48-6DA8-4D7A-8179-EC1FBA119889}" srcOrd="0" destOrd="1" presId="urn:microsoft.com/office/officeart/2005/8/layout/vList2"/>
    <dgm:cxn modelId="{0319D4B9-6098-4F14-89A1-186999AFB125}" type="presOf" srcId="{B145D9DD-30FD-41AF-ADAE-6887CAD96903}" destId="{1463986B-7AED-4344-881E-4D1709207181}" srcOrd="0" destOrd="0" presId="urn:microsoft.com/office/officeart/2005/8/layout/vList2"/>
    <dgm:cxn modelId="{A02FBDC6-4E13-48B4-9496-61F107FBD5F9}" srcId="{B145D9DD-30FD-41AF-ADAE-6887CAD96903}" destId="{B54AA336-4C00-4A1C-91CC-D1FF419DB519}" srcOrd="1" destOrd="0" parTransId="{9317D865-FC66-4097-975E-03C7B3109439}" sibTransId="{F1727A1B-906F-46F3-B2BF-BFCC2BC4D132}"/>
    <dgm:cxn modelId="{49F001D1-C061-45D9-831A-A4143BAADAAF}" type="presOf" srcId="{771D125C-26EF-41D5-A6BB-642ADFB26304}" destId="{398437DE-87AE-426F-A0EA-D3A38CA85D96}" srcOrd="0" destOrd="1" presId="urn:microsoft.com/office/officeart/2005/8/layout/vList2"/>
    <dgm:cxn modelId="{8C7B5ED7-5FC4-4A3D-A317-37F9AAC445E3}" srcId="{6BA0D0C2-259A-48E6-8ED4-4A8F33A8E883}" destId="{C65F6138-3D15-493C-BB5B-85A83C6DEA98}" srcOrd="2" destOrd="0" parTransId="{6EA26B7E-FF80-49A2-9AE2-3202E8508197}" sibTransId="{962EC5DF-EF19-4255-BF36-F7717CA98C8A}"/>
    <dgm:cxn modelId="{26156EFF-CC5D-4BBE-9640-705079538F64}" srcId="{FB369057-947B-4B5A-B85A-36F3C1C3A550}" destId="{6F0C027F-DA2E-42CD-A241-784BDC243A42}" srcOrd="0" destOrd="0" parTransId="{096A399C-2F3D-4E7D-AF9E-9A33C682E5ED}" sibTransId="{2C7FF330-E934-4935-B6C7-8E5354E657EF}"/>
    <dgm:cxn modelId="{849E3C5B-1063-431F-A09F-0CBD7BAF122F}" type="presParOf" srcId="{1979902D-51AD-45A9-9A60-4500627BDF59}" destId="{D28D00A6-6FAC-4E74-9DC5-3099530598A1}" srcOrd="0" destOrd="0" presId="urn:microsoft.com/office/officeart/2005/8/layout/vList2"/>
    <dgm:cxn modelId="{69B6C031-71A2-4AB3-BEB7-1197EB890BD7}" type="presParOf" srcId="{1979902D-51AD-45A9-9A60-4500627BDF59}" destId="{B68E7507-AA03-421A-8E1A-D090EC6F7F5B}" srcOrd="1" destOrd="0" presId="urn:microsoft.com/office/officeart/2005/8/layout/vList2"/>
    <dgm:cxn modelId="{B7D8A166-B653-49DB-8246-873492E2CC4D}" type="presParOf" srcId="{1979902D-51AD-45A9-9A60-4500627BDF59}" destId="{BC7F3E36-2732-4852-90D7-88AF6439E46A}" srcOrd="2" destOrd="0" presId="urn:microsoft.com/office/officeart/2005/8/layout/vList2"/>
    <dgm:cxn modelId="{44341821-7D4D-40CA-8CA4-8BC31B3E0CB0}" type="presParOf" srcId="{1979902D-51AD-45A9-9A60-4500627BDF59}" destId="{675FE8E5-856A-471B-9DC9-F5659ED9856C}" srcOrd="3" destOrd="0" presId="urn:microsoft.com/office/officeart/2005/8/layout/vList2"/>
    <dgm:cxn modelId="{816670BA-130B-4D3F-8EAE-D7009426FF4F}" type="presParOf" srcId="{1979902D-51AD-45A9-9A60-4500627BDF59}" destId="{F0556B7F-C2B5-48F7-8209-424ACFFB700B}" srcOrd="4" destOrd="0" presId="urn:microsoft.com/office/officeart/2005/8/layout/vList2"/>
    <dgm:cxn modelId="{E59B2146-6BBC-4946-A01A-6F8E8AFE6D04}" type="presParOf" srcId="{1979902D-51AD-45A9-9A60-4500627BDF59}" destId="{398437DE-87AE-426F-A0EA-D3A38CA85D96}" srcOrd="5" destOrd="0" presId="urn:microsoft.com/office/officeart/2005/8/layout/vList2"/>
    <dgm:cxn modelId="{0611015F-553E-47B1-BD35-3F3A57DA8674}" type="presParOf" srcId="{1979902D-51AD-45A9-9A60-4500627BDF59}" destId="{24FB8DBC-A0F4-433F-AECA-3B82D294A6A9}" srcOrd="6" destOrd="0" presId="urn:microsoft.com/office/officeart/2005/8/layout/vList2"/>
    <dgm:cxn modelId="{02C68775-C1CD-4BFF-A86B-E8AF40FD11D7}" type="presParOf" srcId="{1979902D-51AD-45A9-9A60-4500627BDF59}" destId="{19333A42-4D87-4AE0-94AB-2291EB9D0CE2}" srcOrd="7" destOrd="0" presId="urn:microsoft.com/office/officeart/2005/8/layout/vList2"/>
    <dgm:cxn modelId="{E6CDE414-3F82-4C6B-99F9-65B333EFFE69}" type="presParOf" srcId="{1979902D-51AD-45A9-9A60-4500627BDF59}" destId="{1463986B-7AED-4344-881E-4D1709207181}" srcOrd="8" destOrd="0" presId="urn:microsoft.com/office/officeart/2005/8/layout/vList2"/>
    <dgm:cxn modelId="{5E4621A4-59B7-4D2A-AA2F-0D23456A3C23}" type="presParOf" srcId="{1979902D-51AD-45A9-9A60-4500627BDF59}" destId="{7BF5DB48-6DA8-4D7A-8179-EC1FBA11988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90FDC-AD7D-4A83-8E8B-08DE591853F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D2B0EC-FA4A-4BF2-9122-931376A0A7C3}">
      <dgm:prSet/>
      <dgm:spPr/>
      <dgm:t>
        <a:bodyPr/>
        <a:lstStyle/>
        <a:p>
          <a:r>
            <a:rPr lang="en-US" dirty="0"/>
            <a:t>Dee Lemus</a:t>
          </a:r>
        </a:p>
      </dgm:t>
    </dgm:pt>
    <dgm:pt modelId="{A8CFD13F-4DFE-4367-B887-9A10834E11BC}" type="parTrans" cxnId="{5B3458AC-E020-4B32-B195-3AB0CF02576D}">
      <dgm:prSet/>
      <dgm:spPr/>
      <dgm:t>
        <a:bodyPr/>
        <a:lstStyle/>
        <a:p>
          <a:endParaRPr lang="en-US"/>
        </a:p>
      </dgm:t>
    </dgm:pt>
    <dgm:pt modelId="{427734C1-055A-46E4-A770-E777364DD23B}" type="sibTrans" cxnId="{5B3458AC-E020-4B32-B195-3AB0CF02576D}">
      <dgm:prSet/>
      <dgm:spPr/>
      <dgm:t>
        <a:bodyPr/>
        <a:lstStyle/>
        <a:p>
          <a:endParaRPr lang="en-US"/>
        </a:p>
      </dgm:t>
    </dgm:pt>
    <dgm:pt modelId="{5FA89C22-9869-42B5-B17F-FE661EAB7607}">
      <dgm:prSet/>
      <dgm:spPr/>
      <dgm:t>
        <a:bodyPr/>
        <a:lstStyle/>
        <a:p>
          <a:r>
            <a:rPr lang="en-US" dirty="0"/>
            <a:t>Rick Battershell</a:t>
          </a:r>
        </a:p>
      </dgm:t>
    </dgm:pt>
    <dgm:pt modelId="{75EEFBDF-E76B-403F-9B12-C0C9187B1949}" type="parTrans" cxnId="{EF78ED97-3498-4516-961B-6DFEF9AF1176}">
      <dgm:prSet/>
      <dgm:spPr/>
      <dgm:t>
        <a:bodyPr/>
        <a:lstStyle/>
        <a:p>
          <a:endParaRPr lang="en-US"/>
        </a:p>
      </dgm:t>
    </dgm:pt>
    <dgm:pt modelId="{6A5953EA-E1CD-4982-B47E-2A45DCD1E904}" type="sibTrans" cxnId="{EF78ED97-3498-4516-961B-6DFEF9AF1176}">
      <dgm:prSet/>
      <dgm:spPr/>
      <dgm:t>
        <a:bodyPr/>
        <a:lstStyle/>
        <a:p>
          <a:endParaRPr lang="en-US"/>
        </a:p>
      </dgm:t>
    </dgm:pt>
    <dgm:pt modelId="{2D292474-97D1-4E15-BC3C-4A9721E6FD95}">
      <dgm:prSet/>
      <dgm:spPr/>
      <dgm:t>
        <a:bodyPr/>
        <a:lstStyle/>
        <a:p>
          <a:r>
            <a:rPr lang="en-US" dirty="0"/>
            <a:t>John Meeker</a:t>
          </a:r>
        </a:p>
      </dgm:t>
    </dgm:pt>
    <dgm:pt modelId="{232FF21C-2CE7-4688-A10F-A9DE5CE7B259}" type="parTrans" cxnId="{474260D8-422F-47F5-80DC-36F8E141DDDD}">
      <dgm:prSet/>
      <dgm:spPr/>
      <dgm:t>
        <a:bodyPr/>
        <a:lstStyle/>
        <a:p>
          <a:endParaRPr lang="en-US"/>
        </a:p>
      </dgm:t>
    </dgm:pt>
    <dgm:pt modelId="{79439E75-46D6-4C66-A352-C80127E72766}" type="sibTrans" cxnId="{474260D8-422F-47F5-80DC-36F8E141DDDD}">
      <dgm:prSet/>
      <dgm:spPr/>
      <dgm:t>
        <a:bodyPr/>
        <a:lstStyle/>
        <a:p>
          <a:endParaRPr lang="en-US"/>
        </a:p>
      </dgm:t>
    </dgm:pt>
    <dgm:pt modelId="{14D84B9E-58C4-4107-A9A5-845063202FDC}">
      <dgm:prSet/>
      <dgm:spPr/>
      <dgm:t>
        <a:bodyPr/>
        <a:lstStyle/>
        <a:p>
          <a:r>
            <a:rPr lang="en-US" dirty="0"/>
            <a:t>Charmaine Rhea</a:t>
          </a:r>
        </a:p>
      </dgm:t>
    </dgm:pt>
    <dgm:pt modelId="{EA4A2B27-7F2C-4927-B8AF-EE601F9CD95C}" type="parTrans" cxnId="{545DC505-712C-41C1-8A9E-B90285D18266}">
      <dgm:prSet/>
      <dgm:spPr/>
      <dgm:t>
        <a:bodyPr/>
        <a:lstStyle/>
        <a:p>
          <a:endParaRPr lang="en-US"/>
        </a:p>
      </dgm:t>
    </dgm:pt>
    <dgm:pt modelId="{9748BABC-5C60-464D-8947-7B996CB13A11}" type="sibTrans" cxnId="{545DC505-712C-41C1-8A9E-B90285D18266}">
      <dgm:prSet/>
      <dgm:spPr/>
      <dgm:t>
        <a:bodyPr/>
        <a:lstStyle/>
        <a:p>
          <a:endParaRPr lang="en-US"/>
        </a:p>
      </dgm:t>
    </dgm:pt>
    <dgm:pt modelId="{B72F953E-3738-40F0-A068-F628951C3E73}" type="pres">
      <dgm:prSet presAssocID="{A4C90FDC-AD7D-4A83-8E8B-08DE591853F5}" presName="vert0" presStyleCnt="0">
        <dgm:presLayoutVars>
          <dgm:dir/>
          <dgm:animOne val="branch"/>
          <dgm:animLvl val="lvl"/>
        </dgm:presLayoutVars>
      </dgm:prSet>
      <dgm:spPr/>
    </dgm:pt>
    <dgm:pt modelId="{78448A1C-7C0F-45CC-B360-D25E4A6FED12}" type="pres">
      <dgm:prSet presAssocID="{3DD2B0EC-FA4A-4BF2-9122-931376A0A7C3}" presName="thickLine" presStyleLbl="alignNode1" presStyleIdx="0" presStyleCnt="4"/>
      <dgm:spPr/>
    </dgm:pt>
    <dgm:pt modelId="{4284B9BC-C6E2-4708-AEEF-13E19A33DC67}" type="pres">
      <dgm:prSet presAssocID="{3DD2B0EC-FA4A-4BF2-9122-931376A0A7C3}" presName="horz1" presStyleCnt="0"/>
      <dgm:spPr/>
    </dgm:pt>
    <dgm:pt modelId="{FB895D2A-CCC7-4996-B668-10D981580A03}" type="pres">
      <dgm:prSet presAssocID="{3DD2B0EC-FA4A-4BF2-9122-931376A0A7C3}" presName="tx1" presStyleLbl="revTx" presStyleIdx="0" presStyleCnt="4"/>
      <dgm:spPr/>
    </dgm:pt>
    <dgm:pt modelId="{7B7DFC7B-9ACB-4F43-9E52-11F7663AC8AB}" type="pres">
      <dgm:prSet presAssocID="{3DD2B0EC-FA4A-4BF2-9122-931376A0A7C3}" presName="vert1" presStyleCnt="0"/>
      <dgm:spPr/>
    </dgm:pt>
    <dgm:pt modelId="{F75D974E-6382-4F71-9206-9D5AD8156950}" type="pres">
      <dgm:prSet presAssocID="{5FA89C22-9869-42B5-B17F-FE661EAB7607}" presName="thickLine" presStyleLbl="alignNode1" presStyleIdx="1" presStyleCnt="4"/>
      <dgm:spPr/>
    </dgm:pt>
    <dgm:pt modelId="{12D4D58B-6E4B-4F7A-8FF5-9101D24B94A8}" type="pres">
      <dgm:prSet presAssocID="{5FA89C22-9869-42B5-B17F-FE661EAB7607}" presName="horz1" presStyleCnt="0"/>
      <dgm:spPr/>
    </dgm:pt>
    <dgm:pt modelId="{A2C760EF-DC8F-408E-9325-6819A6A84436}" type="pres">
      <dgm:prSet presAssocID="{5FA89C22-9869-42B5-B17F-FE661EAB7607}" presName="tx1" presStyleLbl="revTx" presStyleIdx="1" presStyleCnt="4" custLinFactNeighborX="123" custLinFactNeighborY="-2274"/>
      <dgm:spPr/>
    </dgm:pt>
    <dgm:pt modelId="{03B71034-A80B-45D2-8B82-DA9DAC90C25E}" type="pres">
      <dgm:prSet presAssocID="{5FA89C22-9869-42B5-B17F-FE661EAB7607}" presName="vert1" presStyleCnt="0"/>
      <dgm:spPr/>
    </dgm:pt>
    <dgm:pt modelId="{300EEA8C-2BEA-4182-8ED0-D5A9787CA790}" type="pres">
      <dgm:prSet presAssocID="{2D292474-97D1-4E15-BC3C-4A9721E6FD95}" presName="thickLine" presStyleLbl="alignNode1" presStyleIdx="2" presStyleCnt="4"/>
      <dgm:spPr/>
    </dgm:pt>
    <dgm:pt modelId="{8D6F92A7-717A-4450-998B-D31581E8943A}" type="pres">
      <dgm:prSet presAssocID="{2D292474-97D1-4E15-BC3C-4A9721E6FD95}" presName="horz1" presStyleCnt="0"/>
      <dgm:spPr/>
    </dgm:pt>
    <dgm:pt modelId="{1FE32036-DA53-4E7E-B54C-76FCA52300D5}" type="pres">
      <dgm:prSet presAssocID="{2D292474-97D1-4E15-BC3C-4A9721E6FD95}" presName="tx1" presStyleLbl="revTx" presStyleIdx="2" presStyleCnt="4"/>
      <dgm:spPr/>
    </dgm:pt>
    <dgm:pt modelId="{EBA18EA4-CF34-4690-8305-D89FF5B2FDC2}" type="pres">
      <dgm:prSet presAssocID="{2D292474-97D1-4E15-BC3C-4A9721E6FD95}" presName="vert1" presStyleCnt="0"/>
      <dgm:spPr/>
    </dgm:pt>
    <dgm:pt modelId="{B662D549-083E-4BA5-9932-010E11D17252}" type="pres">
      <dgm:prSet presAssocID="{14D84B9E-58C4-4107-A9A5-845063202FDC}" presName="thickLine" presStyleLbl="alignNode1" presStyleIdx="3" presStyleCnt="4"/>
      <dgm:spPr/>
    </dgm:pt>
    <dgm:pt modelId="{C02AC54C-2D22-477F-A6A4-951903805AF3}" type="pres">
      <dgm:prSet presAssocID="{14D84B9E-58C4-4107-A9A5-845063202FDC}" presName="horz1" presStyleCnt="0"/>
      <dgm:spPr/>
    </dgm:pt>
    <dgm:pt modelId="{87BA27F8-DF32-4C31-8D0A-55C7A9501C65}" type="pres">
      <dgm:prSet presAssocID="{14D84B9E-58C4-4107-A9A5-845063202FDC}" presName="tx1" presStyleLbl="revTx" presStyleIdx="3" presStyleCnt="4"/>
      <dgm:spPr/>
    </dgm:pt>
    <dgm:pt modelId="{6CB4B65D-21FB-4030-B2C3-386E77EC1923}" type="pres">
      <dgm:prSet presAssocID="{14D84B9E-58C4-4107-A9A5-845063202FDC}" presName="vert1" presStyleCnt="0"/>
      <dgm:spPr/>
    </dgm:pt>
  </dgm:ptLst>
  <dgm:cxnLst>
    <dgm:cxn modelId="{545DC505-712C-41C1-8A9E-B90285D18266}" srcId="{A4C90FDC-AD7D-4A83-8E8B-08DE591853F5}" destId="{14D84B9E-58C4-4107-A9A5-845063202FDC}" srcOrd="3" destOrd="0" parTransId="{EA4A2B27-7F2C-4927-B8AF-EE601F9CD95C}" sibTransId="{9748BABC-5C60-464D-8947-7B996CB13A11}"/>
    <dgm:cxn modelId="{A54C8F0B-5A1E-417F-9169-7AF2EFCB7A45}" type="presOf" srcId="{A4C90FDC-AD7D-4A83-8E8B-08DE591853F5}" destId="{B72F953E-3738-40F0-A068-F628951C3E73}" srcOrd="0" destOrd="0" presId="urn:microsoft.com/office/officeart/2008/layout/LinedList"/>
    <dgm:cxn modelId="{C576155E-97CC-4323-B925-8977A2B004BE}" type="presOf" srcId="{14D84B9E-58C4-4107-A9A5-845063202FDC}" destId="{87BA27F8-DF32-4C31-8D0A-55C7A9501C65}" srcOrd="0" destOrd="0" presId="urn:microsoft.com/office/officeart/2008/layout/LinedList"/>
    <dgm:cxn modelId="{693E1984-A37F-41FE-B325-44CCDB45939F}" type="presOf" srcId="{2D292474-97D1-4E15-BC3C-4A9721E6FD95}" destId="{1FE32036-DA53-4E7E-B54C-76FCA52300D5}" srcOrd="0" destOrd="0" presId="urn:microsoft.com/office/officeart/2008/layout/LinedList"/>
    <dgm:cxn modelId="{EF78ED97-3498-4516-961B-6DFEF9AF1176}" srcId="{A4C90FDC-AD7D-4A83-8E8B-08DE591853F5}" destId="{5FA89C22-9869-42B5-B17F-FE661EAB7607}" srcOrd="1" destOrd="0" parTransId="{75EEFBDF-E76B-403F-9B12-C0C9187B1949}" sibTransId="{6A5953EA-E1CD-4982-B47E-2A45DCD1E904}"/>
    <dgm:cxn modelId="{5B3458AC-E020-4B32-B195-3AB0CF02576D}" srcId="{A4C90FDC-AD7D-4A83-8E8B-08DE591853F5}" destId="{3DD2B0EC-FA4A-4BF2-9122-931376A0A7C3}" srcOrd="0" destOrd="0" parTransId="{A8CFD13F-4DFE-4367-B887-9A10834E11BC}" sibTransId="{427734C1-055A-46E4-A770-E777364DD23B}"/>
    <dgm:cxn modelId="{9EC046D5-252D-458B-9E79-C4C0417F2836}" type="presOf" srcId="{3DD2B0EC-FA4A-4BF2-9122-931376A0A7C3}" destId="{FB895D2A-CCC7-4996-B668-10D981580A03}" srcOrd="0" destOrd="0" presId="urn:microsoft.com/office/officeart/2008/layout/LinedList"/>
    <dgm:cxn modelId="{474260D8-422F-47F5-80DC-36F8E141DDDD}" srcId="{A4C90FDC-AD7D-4A83-8E8B-08DE591853F5}" destId="{2D292474-97D1-4E15-BC3C-4A9721E6FD95}" srcOrd="2" destOrd="0" parTransId="{232FF21C-2CE7-4688-A10F-A9DE5CE7B259}" sibTransId="{79439E75-46D6-4C66-A352-C80127E72766}"/>
    <dgm:cxn modelId="{943031F4-FEF5-4A85-AA03-22A570E5FF21}" type="presOf" srcId="{5FA89C22-9869-42B5-B17F-FE661EAB7607}" destId="{A2C760EF-DC8F-408E-9325-6819A6A84436}" srcOrd="0" destOrd="0" presId="urn:microsoft.com/office/officeart/2008/layout/LinedList"/>
    <dgm:cxn modelId="{4667D952-3DB2-439B-9669-6EF52678D824}" type="presParOf" srcId="{B72F953E-3738-40F0-A068-F628951C3E73}" destId="{78448A1C-7C0F-45CC-B360-D25E4A6FED12}" srcOrd="0" destOrd="0" presId="urn:microsoft.com/office/officeart/2008/layout/LinedList"/>
    <dgm:cxn modelId="{BC5A8DA7-89FB-4067-8A5F-9BF0985FD318}" type="presParOf" srcId="{B72F953E-3738-40F0-A068-F628951C3E73}" destId="{4284B9BC-C6E2-4708-AEEF-13E19A33DC67}" srcOrd="1" destOrd="0" presId="urn:microsoft.com/office/officeart/2008/layout/LinedList"/>
    <dgm:cxn modelId="{FDA35B37-BE43-4FB1-998C-ABDAF0B19986}" type="presParOf" srcId="{4284B9BC-C6E2-4708-AEEF-13E19A33DC67}" destId="{FB895D2A-CCC7-4996-B668-10D981580A03}" srcOrd="0" destOrd="0" presId="urn:microsoft.com/office/officeart/2008/layout/LinedList"/>
    <dgm:cxn modelId="{91C450DD-8AB1-4DD3-835E-FD7F4280FBED}" type="presParOf" srcId="{4284B9BC-C6E2-4708-AEEF-13E19A33DC67}" destId="{7B7DFC7B-9ACB-4F43-9E52-11F7663AC8AB}" srcOrd="1" destOrd="0" presId="urn:microsoft.com/office/officeart/2008/layout/LinedList"/>
    <dgm:cxn modelId="{7CB867A1-B74B-4D4D-99C2-AD03BAF65AA6}" type="presParOf" srcId="{B72F953E-3738-40F0-A068-F628951C3E73}" destId="{F75D974E-6382-4F71-9206-9D5AD8156950}" srcOrd="2" destOrd="0" presId="urn:microsoft.com/office/officeart/2008/layout/LinedList"/>
    <dgm:cxn modelId="{98EA6090-B8A3-4EED-8F59-C7F15BBE69E4}" type="presParOf" srcId="{B72F953E-3738-40F0-A068-F628951C3E73}" destId="{12D4D58B-6E4B-4F7A-8FF5-9101D24B94A8}" srcOrd="3" destOrd="0" presId="urn:microsoft.com/office/officeart/2008/layout/LinedList"/>
    <dgm:cxn modelId="{AB0A73F7-2107-4FE0-B70B-22A45BBE4788}" type="presParOf" srcId="{12D4D58B-6E4B-4F7A-8FF5-9101D24B94A8}" destId="{A2C760EF-DC8F-408E-9325-6819A6A84436}" srcOrd="0" destOrd="0" presId="urn:microsoft.com/office/officeart/2008/layout/LinedList"/>
    <dgm:cxn modelId="{74E500F7-A28E-4787-9CB3-52E6D389F2C7}" type="presParOf" srcId="{12D4D58B-6E4B-4F7A-8FF5-9101D24B94A8}" destId="{03B71034-A80B-45D2-8B82-DA9DAC90C25E}" srcOrd="1" destOrd="0" presId="urn:microsoft.com/office/officeart/2008/layout/LinedList"/>
    <dgm:cxn modelId="{BFD4DA53-BCC5-4FBA-9BE1-0EE832A602F1}" type="presParOf" srcId="{B72F953E-3738-40F0-A068-F628951C3E73}" destId="{300EEA8C-2BEA-4182-8ED0-D5A9787CA790}" srcOrd="4" destOrd="0" presId="urn:microsoft.com/office/officeart/2008/layout/LinedList"/>
    <dgm:cxn modelId="{CA261642-AB40-469E-8DE0-C4F287C1D3F1}" type="presParOf" srcId="{B72F953E-3738-40F0-A068-F628951C3E73}" destId="{8D6F92A7-717A-4450-998B-D31581E8943A}" srcOrd="5" destOrd="0" presId="urn:microsoft.com/office/officeart/2008/layout/LinedList"/>
    <dgm:cxn modelId="{278C75F9-A9B5-42E6-B5C9-240C0A678864}" type="presParOf" srcId="{8D6F92A7-717A-4450-998B-D31581E8943A}" destId="{1FE32036-DA53-4E7E-B54C-76FCA52300D5}" srcOrd="0" destOrd="0" presId="urn:microsoft.com/office/officeart/2008/layout/LinedList"/>
    <dgm:cxn modelId="{5F6FC3E2-6508-4A4F-9E31-1C41135D285D}" type="presParOf" srcId="{8D6F92A7-717A-4450-998B-D31581E8943A}" destId="{EBA18EA4-CF34-4690-8305-D89FF5B2FDC2}" srcOrd="1" destOrd="0" presId="urn:microsoft.com/office/officeart/2008/layout/LinedList"/>
    <dgm:cxn modelId="{896C1DE3-E87C-41FB-BB17-E9F6CB964AED}" type="presParOf" srcId="{B72F953E-3738-40F0-A068-F628951C3E73}" destId="{B662D549-083E-4BA5-9932-010E11D17252}" srcOrd="6" destOrd="0" presId="urn:microsoft.com/office/officeart/2008/layout/LinedList"/>
    <dgm:cxn modelId="{510881F9-1605-4E76-B8D2-4E3B3E890F29}" type="presParOf" srcId="{B72F953E-3738-40F0-A068-F628951C3E73}" destId="{C02AC54C-2D22-477F-A6A4-951903805AF3}" srcOrd="7" destOrd="0" presId="urn:microsoft.com/office/officeart/2008/layout/LinedList"/>
    <dgm:cxn modelId="{EB1A8DDB-836B-40B6-B264-A5CCF584BE39}" type="presParOf" srcId="{C02AC54C-2D22-477F-A6A4-951903805AF3}" destId="{87BA27F8-DF32-4C31-8D0A-55C7A9501C65}" srcOrd="0" destOrd="0" presId="urn:microsoft.com/office/officeart/2008/layout/LinedList"/>
    <dgm:cxn modelId="{A46707DA-4A54-41F2-9276-323D0D528E91}" type="presParOf" srcId="{C02AC54C-2D22-477F-A6A4-951903805AF3}" destId="{6CB4B65D-21FB-4030-B2C3-386E77EC19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D00A6-6FAC-4E74-9DC5-3099530598A1}">
      <dsp:nvSpPr>
        <dsp:cNvPr id="0" name=""/>
        <dsp:cNvSpPr/>
      </dsp:nvSpPr>
      <dsp:spPr>
        <a:xfrm>
          <a:off x="0" y="29680"/>
          <a:ext cx="105156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Member &amp; New Volunteer Introductions- 10 mins</a:t>
          </a:r>
          <a:endParaRPr lang="en-US" sz="1600" kern="1200" dirty="0"/>
        </a:p>
      </dsp:txBody>
      <dsp:txXfrm>
        <a:off x="28329" y="58009"/>
        <a:ext cx="10458942" cy="523662"/>
      </dsp:txXfrm>
    </dsp:sp>
    <dsp:sp modelId="{BC7F3E36-2732-4852-90D7-88AF6439E46A}">
      <dsp:nvSpPr>
        <dsp:cNvPr id="0" name=""/>
        <dsp:cNvSpPr/>
      </dsp:nvSpPr>
      <dsp:spPr>
        <a:xfrm>
          <a:off x="0" y="992891"/>
          <a:ext cx="105156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Budget &amp; Dues Update-Stephanie Pankuch-Saxton- 10 mins + 5 mins Q &amp; A</a:t>
          </a:r>
          <a:endParaRPr lang="en-US" sz="1600" kern="1200" dirty="0"/>
        </a:p>
      </dsp:txBody>
      <dsp:txXfrm>
        <a:off x="28329" y="1021220"/>
        <a:ext cx="10458942" cy="523662"/>
      </dsp:txXfrm>
    </dsp:sp>
    <dsp:sp modelId="{675FE8E5-856A-471B-9DC9-F5659ED9856C}">
      <dsp:nvSpPr>
        <dsp:cNvPr id="0" name=""/>
        <dsp:cNvSpPr/>
      </dsp:nvSpPr>
      <dsp:spPr>
        <a:xfrm>
          <a:off x="0" y="1279600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1279600"/>
        <a:ext cx="10515600" cy="513360"/>
      </dsp:txXfrm>
    </dsp:sp>
    <dsp:sp modelId="{F0556B7F-C2B5-48F7-8209-424ACFFB700B}">
      <dsp:nvSpPr>
        <dsp:cNvPr id="0" name=""/>
        <dsp:cNvSpPr/>
      </dsp:nvSpPr>
      <dsp:spPr>
        <a:xfrm>
          <a:off x="0" y="2012539"/>
          <a:ext cx="105156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Property Monitor Update- </a:t>
          </a:r>
          <a:r>
            <a:rPr lang="en-US" sz="1600" b="1" kern="1200" dirty="0" err="1"/>
            <a:t>Jamrylyn</a:t>
          </a:r>
          <a:r>
            <a:rPr lang="en-US" sz="1600" b="1" kern="1200" dirty="0"/>
            <a:t> Mallory- 10 mins + 5 mins Q &amp; A</a:t>
          </a:r>
          <a:endParaRPr lang="en-US" sz="1600" kern="1200" dirty="0"/>
        </a:p>
      </dsp:txBody>
      <dsp:txXfrm>
        <a:off x="28329" y="2040868"/>
        <a:ext cx="10458942" cy="523662"/>
      </dsp:txXfrm>
    </dsp:sp>
    <dsp:sp modelId="{398437DE-87AE-426F-A0EA-D3A38CA85D96}">
      <dsp:nvSpPr>
        <dsp:cNvPr id="0" name=""/>
        <dsp:cNvSpPr/>
      </dsp:nvSpPr>
      <dsp:spPr>
        <a:xfrm>
          <a:off x="0" y="2373280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2373280"/>
        <a:ext cx="10515600" cy="513360"/>
      </dsp:txXfrm>
    </dsp:sp>
    <dsp:sp modelId="{24FB8DBC-A0F4-433F-AECA-3B82D294A6A9}">
      <dsp:nvSpPr>
        <dsp:cNvPr id="0" name=""/>
        <dsp:cNvSpPr/>
      </dsp:nvSpPr>
      <dsp:spPr>
        <a:xfrm>
          <a:off x="0" y="3004087"/>
          <a:ext cx="105156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F-Dub Security Service Update= Josh </a:t>
          </a:r>
          <a:r>
            <a:rPr lang="en-US" sz="1600" b="1" kern="1200" dirty="0" err="1"/>
            <a:t>Haglan</a:t>
          </a:r>
          <a:r>
            <a:rPr lang="en-US" sz="1600" b="1" kern="1200" dirty="0"/>
            <a:t>- 10 mins + 10 min Q&amp;A</a:t>
          </a:r>
          <a:endParaRPr lang="en-US" sz="1600" kern="1200" dirty="0"/>
        </a:p>
      </dsp:txBody>
      <dsp:txXfrm>
        <a:off x="28329" y="3032416"/>
        <a:ext cx="10458942" cy="523662"/>
      </dsp:txXfrm>
    </dsp:sp>
    <dsp:sp modelId="{19333A42-4D87-4AE0-94AB-2291EB9D0CE2}">
      <dsp:nvSpPr>
        <dsp:cNvPr id="0" name=""/>
        <dsp:cNvSpPr/>
      </dsp:nvSpPr>
      <dsp:spPr>
        <a:xfrm>
          <a:off x="0" y="3466960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3466960"/>
        <a:ext cx="10515600" cy="513360"/>
      </dsp:txXfrm>
    </dsp:sp>
    <dsp:sp modelId="{1463986B-7AED-4344-881E-4D1709207181}">
      <dsp:nvSpPr>
        <dsp:cNvPr id="0" name=""/>
        <dsp:cNvSpPr/>
      </dsp:nvSpPr>
      <dsp:spPr>
        <a:xfrm>
          <a:off x="0" y="3980320"/>
          <a:ext cx="10515600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Federal Way City Official Updates- 10 min each + 10 min Q&amp;A</a:t>
          </a:r>
          <a:endParaRPr lang="en-US" sz="1600" kern="1200" dirty="0"/>
        </a:p>
      </dsp:txBody>
      <dsp:txXfrm>
        <a:off x="28329" y="4008649"/>
        <a:ext cx="10458942" cy="523662"/>
      </dsp:txXfrm>
    </dsp:sp>
    <dsp:sp modelId="{7BF5DB48-6DA8-4D7A-8179-EC1FBA119889}">
      <dsp:nvSpPr>
        <dsp:cNvPr id="0" name=""/>
        <dsp:cNvSpPr/>
      </dsp:nvSpPr>
      <dsp:spPr>
        <a:xfrm>
          <a:off x="0" y="4560640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Lindsey Sperry FWPD Crime Analyst and Prevention Specialist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0" i="0" kern="1200" dirty="0"/>
            <a:t>Desiree Winkler, the Deputy Public Works Director</a:t>
          </a:r>
          <a:endParaRPr lang="en-US" sz="1200" kern="1200" dirty="0"/>
        </a:p>
      </dsp:txBody>
      <dsp:txXfrm>
        <a:off x="0" y="4560640"/>
        <a:ext cx="10515600" cy="513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48A1C-7C0F-45CC-B360-D25E4A6FED1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95D2A-CCC7-4996-B668-10D981580A03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Dee Lemus</a:t>
          </a:r>
        </a:p>
      </dsp:txBody>
      <dsp:txXfrm>
        <a:off x="0" y="0"/>
        <a:ext cx="6900512" cy="1384035"/>
      </dsp:txXfrm>
    </dsp:sp>
    <dsp:sp modelId="{F75D974E-6382-4F71-9206-9D5AD8156950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760EF-DC8F-408E-9325-6819A6A84436}">
      <dsp:nvSpPr>
        <dsp:cNvPr id="0" name=""/>
        <dsp:cNvSpPr/>
      </dsp:nvSpPr>
      <dsp:spPr>
        <a:xfrm>
          <a:off x="0" y="1352562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Rick Battershell</a:t>
          </a:r>
        </a:p>
      </dsp:txBody>
      <dsp:txXfrm>
        <a:off x="0" y="1352562"/>
        <a:ext cx="6900512" cy="1384035"/>
      </dsp:txXfrm>
    </dsp:sp>
    <dsp:sp modelId="{300EEA8C-2BEA-4182-8ED0-D5A9787CA790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32036-DA53-4E7E-B54C-76FCA52300D5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John Meeker</a:t>
          </a:r>
        </a:p>
      </dsp:txBody>
      <dsp:txXfrm>
        <a:off x="0" y="2768070"/>
        <a:ext cx="6900512" cy="1384035"/>
      </dsp:txXfrm>
    </dsp:sp>
    <dsp:sp modelId="{B662D549-083E-4BA5-9932-010E11D17252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A27F8-DF32-4C31-8D0A-55C7A9501C65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Charmaine Rhea</a:t>
          </a:r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D1035-9B6E-4F78-9A12-55130735B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F3991-F000-4231-A994-0F08932FA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845CB-E7F1-4241-8A3F-D8A93AFF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78AFE-682B-4F60-8A2F-0AEF9326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B5E9D-A64A-42B2-A31A-BECBC7F3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DCED-140E-4AE4-8D16-BF653AA12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06646-4CE8-470A-8407-99A8A14A0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07AF2-A8FA-47E5-BF69-8FD87475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FF0B0-C3F4-4023-8E6B-ACDB34F93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14EB-84D1-4862-BA09-BD2A0980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2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396C5-954F-4AFF-AD19-CD460CA99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F955E-0AE7-4C34-AB32-FB10CC2E0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28E36-5819-425A-BEEF-22BA40098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11F09-7A41-423F-8356-D577DBD4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F4715-3B36-496E-BAA9-FFFDF2C8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7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E484-00B6-410F-B28A-52996CF7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104E-7A02-49FE-8601-CD3786118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6605B-7E0F-42AE-8619-BB5251B1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32B7F-DF27-407E-9E70-A674B2EF4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13A0E-3305-4658-85D5-DF80D3BD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CDDD1-A28B-40D5-AC3C-35736881B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D1AD0-6163-4F58-9E8B-2AFC8AA55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A3147-25D2-4296-B511-3CE7B49A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CE340-9A9E-40B4-B8EC-D06797C1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41F59-A082-4AE8-BD0A-C6780F86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8B8B-E270-4366-A617-BD575F2E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F583-4BF9-4A8E-A9C1-83840A766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7D868-61AE-4183-81E8-50CC29B85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AA098-8477-4A86-9010-4373869A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FDAD4-2849-4FCC-9811-95199E4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7E310-8DC7-4D58-A4E2-31553BD2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D3C1-B41C-4CCD-9B5C-0067C3B81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3ECA6-4BC8-4AA0-8934-E9931E283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A0AC0-FCF6-4949-A73F-1E10790C9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3BF02-B532-4DD2-8E73-56EC99CA3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B23BD-A474-4566-9773-E79635092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44ECD-5368-4567-AA14-13A23E735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39207-B16A-416C-9A12-F2556583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35D57-1166-41D0-8637-5DCA1519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46C1-E5E7-4B51-BA98-49DF6223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BF455-A8BA-48CD-AC5B-30675EF8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5AFE8-02CA-4DDC-942C-443D9F64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45B10-A5DC-4E2E-B40A-E8803B9D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1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7317D-24A0-41C1-ADE2-0150B24C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1DEAC-5B4F-40D2-9C6C-171231BE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12F8-776B-473E-A331-38276123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8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CC2D-CD6C-4FFC-B455-74424190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8872-8049-4C27-936F-54F235F9A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FF569-D27C-43DC-A485-BC4E1A897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5E430-5CAD-41C4-A5A4-32411F39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C9EDA-219B-4862-BBDD-862209E1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447AF-B3A0-4BD5-8514-24393428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1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0142-F2B4-472B-90A7-36BA3024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9E3F6-00A6-4809-A62D-BC8396BD5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C1081-9D52-448E-B511-1C9C0B338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AAE1C-514F-4460-9B71-CDE388FB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6F022-884A-41F6-B8A2-41A566DA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24B22-B131-47F8-9612-B5DB6C47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3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2FD31-323D-48FB-B5C9-3B9D4A5C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95CC2-815C-498C-9A75-704AC7B1A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02C8B-9BE5-4399-A833-CAAA1010B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83A8-ED1E-43C9-96F9-1C54A19DCD38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4EB7F-64D7-487F-B7CB-9C375D0C5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F472-A3D4-4BA2-B28E-91B4FD070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AF73-5186-4093-8977-510B1AFC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4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f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4" Type="http://schemas.openxmlformats.org/officeDocument/2006/relationships/image" Target="../media/image6.png"/></Relationships>
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56E4F4-7D8D-4313-8317-4B9898AD7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310217"/>
            <a:ext cx="10905066" cy="34623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970BE8-DCB4-477D-A37B-1520F81DF77A}"/>
              </a:ext>
            </a:extLst>
          </p:cNvPr>
          <p:cNvSpPr txBox="1"/>
          <p:nvPr/>
        </p:nvSpPr>
        <p:spPr>
          <a:xfrm>
            <a:off x="2202402" y="1183826"/>
            <a:ext cx="7787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Welcome to the Neighborhood meeting!</a:t>
            </a:r>
          </a:p>
        </p:txBody>
      </p:sp>
    </p:spTree>
    <p:extLst>
      <p:ext uri="{BB962C8B-B14F-4D97-AF65-F5344CB8AC3E}">
        <p14:creationId xmlns:p14="http://schemas.microsoft.com/office/powerpoint/2010/main" val="192114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Marine Hills Neighborhood Meeting </a:t>
            </a:r>
          </a:p>
          <a:p>
            <a:r>
              <a:rPr lang="en-US" sz="1400" dirty="0"/>
              <a:t>Hosted via Zoom by the members of the Marine Hills Architectural Control Committee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E5F9454-673D-4634-A120-FB1D748E4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2443280"/>
              </p:ext>
            </p:extLst>
          </p:nvPr>
        </p:nvGraphicFramePr>
        <p:xfrm>
          <a:off x="989202" y="1389194"/>
          <a:ext cx="10515600" cy="5103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8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MEMBER INTRODUCTIONS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p:pic>
        <p:nvPicPr>
          <p:cNvPr id="5" name="Picture 2" descr="Photo Jamyrlyn Mallory">
            <a:extLst>
              <a:ext uri="{FF2B5EF4-FFF2-40B4-BE49-F238E27FC236}">
                <a16:creationId xmlns:a16="http://schemas.microsoft.com/office/drawing/2014/main" id="{C1374B3A-580C-4F12-9103-461AD8F83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2" y="1494698"/>
            <a:ext cx="2531705" cy="315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hoto Dorthy Griffin">
            <a:extLst>
              <a:ext uri="{FF2B5EF4-FFF2-40B4-BE49-F238E27FC236}">
                <a16:creationId xmlns:a16="http://schemas.microsoft.com/office/drawing/2014/main" id="{BEF5C741-8019-48C4-918B-2E55F77A8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19" y="1740982"/>
            <a:ext cx="1905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1872EE1-ECEC-408C-A62B-81AE3C01E4F2}"/>
              </a:ext>
            </a:extLst>
          </p:cNvPr>
          <p:cNvSpPr/>
          <p:nvPr/>
        </p:nvSpPr>
        <p:spPr>
          <a:xfrm>
            <a:off x="532233" y="4619772"/>
            <a:ext cx="27152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Jamyrlyn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Mallory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MHACC Property Monitor</a:t>
            </a:r>
            <a:b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Served as a volunteer on the MHACC board since 2019.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96222E-7503-4906-BEDB-7462B8D2A0B9}"/>
              </a:ext>
            </a:extLst>
          </p:cNvPr>
          <p:cNvSpPr/>
          <p:nvPr/>
        </p:nvSpPr>
        <p:spPr>
          <a:xfrm>
            <a:off x="3415005" y="4623860"/>
            <a:ext cx="26809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Penny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Edlund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MHACC Member At Large</a:t>
            </a:r>
            <a:b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Served as a volunteer on the MHACC board since fall 2018.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836FD2-7DC1-46A4-8026-77FC530990A8}"/>
              </a:ext>
            </a:extLst>
          </p:cNvPr>
          <p:cNvSpPr txBox="1"/>
          <p:nvPr/>
        </p:nvSpPr>
        <p:spPr>
          <a:xfrm>
            <a:off x="6526869" y="4646465"/>
            <a:ext cx="2715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Stephanie Pankuch-Saxton</a:t>
            </a:r>
          </a:p>
          <a:p>
            <a:r>
              <a:rPr lang="en-US" b="1" dirty="0"/>
              <a:t>MHACC Treasurer</a:t>
            </a:r>
            <a:br>
              <a:rPr lang="en-US" b="1" dirty="0"/>
            </a:br>
            <a:r>
              <a:rPr lang="en-US" dirty="0"/>
              <a:t>Served as a volunteer on the MHACC board since 2019.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erson with long hair&#10;&#10;Description automatically generated with low confidence">
            <a:extLst>
              <a:ext uri="{FF2B5EF4-FFF2-40B4-BE49-F238E27FC236}">
                <a16:creationId xmlns:a16="http://schemas.microsoft.com/office/drawing/2014/main" id="{D8BAD929-6716-46A0-839B-FD48993F78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869" y="1784810"/>
            <a:ext cx="2585322" cy="25853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684E35-7A9F-422C-A4F0-735760184A93}"/>
              </a:ext>
            </a:extLst>
          </p:cNvPr>
          <p:cNvSpPr txBox="1"/>
          <p:nvPr/>
        </p:nvSpPr>
        <p:spPr>
          <a:xfrm>
            <a:off x="9672947" y="4565137"/>
            <a:ext cx="2318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Levi Saxton</a:t>
            </a:r>
          </a:p>
          <a:p>
            <a:r>
              <a:rPr lang="en-US" b="1" dirty="0"/>
              <a:t>MHACC Webmaster</a:t>
            </a:r>
          </a:p>
          <a:p>
            <a:r>
              <a:rPr lang="en-US" dirty="0"/>
              <a:t>MHACC board since 2019.</a:t>
            </a:r>
          </a:p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E8231F-F97E-42B5-9B35-58CFB13155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9118" y="1857707"/>
            <a:ext cx="2013359" cy="23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8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NEW VOLUNTEERS!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9F27110F-EBE7-4B83-AA10-39A8BE2BCB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4338"/>
              </p:ext>
            </p:extLst>
          </p:nvPr>
        </p:nvGraphicFramePr>
        <p:xfrm>
          <a:off x="4547434" y="1271584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4" name="Picture 6" descr="50 BEST &amp;quot;Welcome Word&amp;quot; IMAGES, STOCK PHOTOS &amp;amp; VECTORS | Adobe Stock">
            <a:extLst>
              <a:ext uri="{FF2B5EF4-FFF2-40B4-BE49-F238E27FC236}">
                <a16:creationId xmlns:a16="http://schemas.microsoft.com/office/drawing/2014/main" id="{D80D2199-3A25-4831-A853-2F4DF10A9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15" y="2461632"/>
            <a:ext cx="3746360" cy="225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76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MHACC BUDGET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46B6C1-9718-43DF-80FC-C359F4A365CD}"/>
              </a:ext>
            </a:extLst>
          </p:cNvPr>
          <p:cNvGraphicFramePr>
            <a:graphicFrameLocks/>
          </p:cNvGraphicFramePr>
          <p:nvPr/>
        </p:nvGraphicFramePr>
        <p:xfrm>
          <a:off x="238252" y="1436909"/>
          <a:ext cx="7086092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0D53E47-F798-48EE-9DE7-2290CD4ACD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349609"/>
              </p:ext>
            </p:extLst>
          </p:nvPr>
        </p:nvGraphicFramePr>
        <p:xfrm>
          <a:off x="7549417" y="1792224"/>
          <a:ext cx="4191479" cy="407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869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MHACC DUES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DCE67102-F2C7-4AB9-9FE4-410246141FE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00215545"/>
                  </p:ext>
                </p:extLst>
              </p:nvPr>
            </p:nvGraphicFramePr>
            <p:xfrm>
              <a:off x="2019046" y="1527048"/>
              <a:ext cx="8153908" cy="346930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DCE67102-F2C7-4AB9-9FE4-410246141F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9046" y="1527048"/>
                <a:ext cx="8153908" cy="3469306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4E44B557-1FB6-4916-9A23-F458752FF576}"/>
              </a:ext>
            </a:extLst>
          </p:cNvPr>
          <p:cNvSpPr/>
          <p:nvPr/>
        </p:nvSpPr>
        <p:spPr>
          <a:xfrm>
            <a:off x="2926080" y="2459736"/>
            <a:ext cx="7223760" cy="6217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7DB945-8DA1-4D65-B651-DA5C5AD5A8C6}"/>
              </a:ext>
            </a:extLst>
          </p:cNvPr>
          <p:cNvSpPr/>
          <p:nvPr/>
        </p:nvSpPr>
        <p:spPr>
          <a:xfrm>
            <a:off x="2949194" y="3630972"/>
            <a:ext cx="7223760" cy="6217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4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PROPERTY MONITOR 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CE1758-54D2-4A79-A5AD-08B6115D0F2E}"/>
              </a:ext>
            </a:extLst>
          </p:cNvPr>
          <p:cNvSpPr txBox="1"/>
          <p:nvPr/>
        </p:nvSpPr>
        <p:spPr>
          <a:xfrm>
            <a:off x="133398" y="1245778"/>
            <a:ext cx="108157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br>
              <a:rPr lang="en-US" sz="2800" dirty="0"/>
            </a:b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FAQ’S</a:t>
            </a:r>
            <a:br>
              <a:rPr lang="en-US" sz="2800" dirty="0"/>
            </a:br>
            <a:r>
              <a:rPr lang="en-US" sz="2000" dirty="0"/>
              <a:t>1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Tree Cutting /View Restriction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2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Marine Hills is overgrown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3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Parked </a:t>
            </a:r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Rv’s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&amp; Boats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4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Where do I find my plat?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5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Where do I find my Covenant Guidelines?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6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Are the Covenants legally binding?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7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How do I resolve a neighbor dispute?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66A554-CBC0-47AE-A524-B4E299A7D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560" y="1994023"/>
            <a:ext cx="5226240" cy="334784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0B2DAB-50CD-4F8E-B5A2-F7E200D96F64}"/>
              </a:ext>
            </a:extLst>
          </p:cNvPr>
          <p:cNvCxnSpPr/>
          <p:nvPr/>
        </p:nvCxnSpPr>
        <p:spPr>
          <a:xfrm>
            <a:off x="3788229" y="4142792"/>
            <a:ext cx="2397967" cy="233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1CF81F-6E65-4091-A1A8-87D4ABE22875}"/>
              </a:ext>
            </a:extLst>
          </p:cNvPr>
          <p:cNvCxnSpPr>
            <a:cxnSpLocks/>
          </p:cNvCxnSpPr>
          <p:nvPr/>
        </p:nvCxnSpPr>
        <p:spPr>
          <a:xfrm flipV="1">
            <a:off x="5637402" y="4381450"/>
            <a:ext cx="548794" cy="198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21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VOLUNTEER REQUEST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04D9F06-A26D-4482-881E-7102D11F827E}"/>
              </a:ext>
            </a:extLst>
          </p:cNvPr>
          <p:cNvSpPr/>
          <p:nvPr/>
        </p:nvSpPr>
        <p:spPr>
          <a:xfrm>
            <a:off x="622262" y="3965948"/>
            <a:ext cx="9637776" cy="2714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/>
              <a:t>Volunteer Commitment</a:t>
            </a:r>
          </a:p>
          <a:p>
            <a:pPr marL="10287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Attend quarterly meetings</a:t>
            </a:r>
          </a:p>
          <a:p>
            <a:pPr marL="10287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Contribute to bi-annual newsletters</a:t>
            </a:r>
          </a:p>
          <a:p>
            <a:pPr marL="10287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1-2 hours per month in role specific duties</a:t>
            </a:r>
          </a:p>
          <a:p>
            <a:pPr marL="1028700" lvl="1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Communicate and engage with the  neighborhood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373A5F-A51A-46FA-88D1-3E425252EB86}"/>
              </a:ext>
            </a:extLst>
          </p:cNvPr>
          <p:cNvSpPr txBox="1"/>
          <p:nvPr/>
        </p:nvSpPr>
        <p:spPr>
          <a:xfrm>
            <a:off x="1060704" y="1841004"/>
            <a:ext cx="5829096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We are still in need of Volunteers!</a:t>
            </a:r>
          </a:p>
          <a:p>
            <a:pPr marL="571500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Secretary</a:t>
            </a:r>
          </a:p>
          <a:p>
            <a:pPr marL="571500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Property Monitors </a:t>
            </a:r>
          </a:p>
          <a:p>
            <a:pPr marL="571500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Welcome Committee</a:t>
            </a:r>
          </a:p>
          <a:p>
            <a:pPr marL="571500"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Safety Officer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4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09268-16DB-4F12-A931-342BA51E9AA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GUEST SPEAKERS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DB67F-0C53-4DEB-A53C-A5C572483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642" y="177281"/>
            <a:ext cx="2948312" cy="9360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E6799D-3501-446B-A08A-6837582CE558}"/>
              </a:ext>
            </a:extLst>
          </p:cNvPr>
          <p:cNvSpPr txBox="1"/>
          <p:nvPr/>
        </p:nvSpPr>
        <p:spPr>
          <a:xfrm>
            <a:off x="1040235" y="2034637"/>
            <a:ext cx="98990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/>
              <a:t>Josh </a:t>
            </a:r>
            <a:r>
              <a:rPr lang="en-US" sz="3600" b="1" dirty="0" err="1"/>
              <a:t>Haglan</a:t>
            </a:r>
            <a:r>
              <a:rPr lang="en-US" sz="3600" b="1" dirty="0"/>
              <a:t>- </a:t>
            </a:r>
            <a:r>
              <a:rPr lang="en-US" sz="3600" dirty="0"/>
              <a:t>Owner of F-Dub Security  Services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/>
              <a:t>Lindsey Sperry-  </a:t>
            </a:r>
            <a:r>
              <a:rPr lang="en-US" sz="3600" dirty="0"/>
              <a:t>FWPD Crime Analyst and Prevention Specialist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3600" b="0" i="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i="0" dirty="0"/>
              <a:t>Desiree Winkler- </a:t>
            </a:r>
            <a:r>
              <a:rPr lang="en-US" sz="3600" b="0" i="0" dirty="0"/>
              <a:t>Deputy Public Works Director</a:t>
            </a:r>
            <a:r>
              <a:rPr lang="en-US" sz="18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3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323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MHACC NEW MEMBER MEETING</dc:title>
  <dc:creator>Pankuch, Stephanie</dc:creator>
  <cp:lastModifiedBy>Pankuch, Stephanie</cp:lastModifiedBy>
  <cp:revision>20</cp:revision>
  <dcterms:created xsi:type="dcterms:W3CDTF">2021-08-09T23:46:32Z</dcterms:created>
  <dcterms:modified xsi:type="dcterms:W3CDTF">2021-09-28T03:24:40Z</dcterms:modified>
</cp:coreProperties>
</file>